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8AB806-E9CC-A7C7-5790-CC5DDBDA5E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7B251A0-DB36-0E79-03AF-DDFF605C90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0F8C4A0-6710-AEEF-67FA-E875C1F9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49B81-DA33-4CDE-8F01-6779622F62C5}" type="datetimeFigureOut">
              <a:rPr lang="zh-TW" altLang="en-US" smtClean="0"/>
              <a:t>2025/3/2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416B5F-4C50-9B31-01EB-E8AF8A281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BD5B33F-5198-331F-C3A5-1B766B0BF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81C-160A-4B9A-9A8D-4F9C1F3DBD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480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AAD40E-F843-6D85-4B19-1C5BB538D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BD68911-E5AA-8BB9-874F-4655EE3EE8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BB6CF1-8BA1-F3AC-B388-430247BBB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49B81-DA33-4CDE-8F01-6779622F62C5}" type="datetimeFigureOut">
              <a:rPr lang="zh-TW" altLang="en-US" smtClean="0"/>
              <a:t>2025/3/2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C49BBF8-0E01-818B-C7A3-8F3389F3C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29F94CF-FA7F-43E9-A490-BA5A2663C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81C-160A-4B9A-9A8D-4F9C1F3DBD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6786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7A5C3FC-8574-C478-D972-672B99E4EA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B127799-AD2C-EF43-2B0E-743CC3C058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8009EFD-8875-3CDF-F3C9-840224F5D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49B81-DA33-4CDE-8F01-6779622F62C5}" type="datetimeFigureOut">
              <a:rPr lang="zh-TW" altLang="en-US" smtClean="0"/>
              <a:t>2025/3/2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5B67CFC-3788-2057-FDA5-95B423D4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E174D5C-C283-13D2-620A-F5444E871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81C-160A-4B9A-9A8D-4F9C1F3DBD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7010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98686E-6D5D-A714-1971-15410229D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08E2340-4DF2-7C0C-6B7E-591690271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CCC1107-3636-51A0-16D3-A6968E1C3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49B81-DA33-4CDE-8F01-6779622F62C5}" type="datetimeFigureOut">
              <a:rPr lang="zh-TW" altLang="en-US" smtClean="0"/>
              <a:t>2025/3/2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9155663-35C2-A96C-B983-D5A868E82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B4B3349-02E7-EC72-78C6-5B5944FB0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81C-160A-4B9A-9A8D-4F9C1F3DBD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9753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72AC71-3336-BA08-4ACE-8D4D6AEFF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8809B41-DF7C-5C8C-DD15-CDBDD34F8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EC0EE2D-5F26-46E0-D9D5-9C9DF8694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49B81-DA33-4CDE-8F01-6779622F62C5}" type="datetimeFigureOut">
              <a:rPr lang="zh-TW" altLang="en-US" smtClean="0"/>
              <a:t>2025/3/2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1DB740E-0778-DF9E-57EE-058EAC1F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6A66EF3-3525-C788-3B74-52769AE53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81C-160A-4B9A-9A8D-4F9C1F3DBD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8749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1C54C0-06BF-9F68-E31F-D5AF3F845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7A6D769-2921-60BB-5CF5-331DC1E9D2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6681FB0-25B2-A92C-F80A-69CD2CF8E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E3ACB07-C8A5-80DB-77EB-D066B44CD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49B81-DA33-4CDE-8F01-6779622F62C5}" type="datetimeFigureOut">
              <a:rPr lang="zh-TW" altLang="en-US" smtClean="0"/>
              <a:t>2025/3/2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1DA88A6-C2D6-E1DE-C799-4EDF50D8F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9C8890A-227B-D8C9-2658-EE78C73AD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81C-160A-4B9A-9A8D-4F9C1F3DBD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761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2F84E9-6A54-925C-61F3-9B1260695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A650BA4-0C95-4389-EEC6-91BAE86B9B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FE4EF21-48D9-2393-411F-8AAF84FBEE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E2419801-D0A5-24A0-1E4E-0A1EC8592B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A21E2F9-9874-A1B9-2130-4A9AFCD20C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69E2F6E-D31A-883D-FCF1-E9AF0EAD8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49B81-DA33-4CDE-8F01-6779622F62C5}" type="datetimeFigureOut">
              <a:rPr lang="zh-TW" altLang="en-US" smtClean="0"/>
              <a:t>2025/3/2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74C9FE8-D6D9-042A-7488-AE99610A0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AF962A9-B5C5-3AEA-78FC-9FCBB6039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81C-160A-4B9A-9A8D-4F9C1F3DBD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0388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83755B-102A-7814-77EF-17D03031A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EC6EF25-0079-6097-7E63-15DDDB860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49B81-DA33-4CDE-8F01-6779622F62C5}" type="datetimeFigureOut">
              <a:rPr lang="zh-TW" altLang="en-US" smtClean="0"/>
              <a:t>2025/3/2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233550D-9FAA-7666-9631-9C958F1F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7E146AF-5BB1-75C6-1D1C-2FD4849C0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81C-160A-4B9A-9A8D-4F9C1F3DBD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9824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9D91001-D7EF-5886-ADC6-DCC148F3B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49B81-DA33-4CDE-8F01-6779622F62C5}" type="datetimeFigureOut">
              <a:rPr lang="zh-TW" altLang="en-US" smtClean="0"/>
              <a:t>2025/3/2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388DCFD-75F6-C3D1-B26D-1EED52575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8328C0D-D629-7B4C-6EE3-72F8696B3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81C-160A-4B9A-9A8D-4F9C1F3DBD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8383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92B474-AFF3-9292-63C2-2AF7383C5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694BBD2-A59B-6E5B-CD55-EBE4D7CFE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D59A59C-F961-4117-47C1-13BD31836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9491C36-9331-AA0C-C295-42427F3EF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49B81-DA33-4CDE-8F01-6779622F62C5}" type="datetimeFigureOut">
              <a:rPr lang="zh-TW" altLang="en-US" smtClean="0"/>
              <a:t>2025/3/2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95D2928-1B0A-EB9D-662B-10DDA079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A06E06C-7300-F9D6-C9D9-80B4E2F79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81C-160A-4B9A-9A8D-4F9C1F3DBD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2047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3894B9-D1B1-8DF6-F265-D0EE14A1C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3BDA4DF-743E-5293-18CF-01C50264C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C10BBB5-25AA-1888-EC6A-8A2D9D9B97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9893F59-4741-4228-76DD-2057CF912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49B81-DA33-4CDE-8F01-6779622F62C5}" type="datetimeFigureOut">
              <a:rPr lang="zh-TW" altLang="en-US" smtClean="0"/>
              <a:t>2025/3/2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F2010BF-98E6-4397-9B82-5F8E162CB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2246BE1-E9EE-6FCD-73B0-461EE7A8C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D781C-160A-4B9A-9A8D-4F9C1F3DBD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8154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11382D8-C294-4B63-B5D8-FDB99DA58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687794A-7D2E-8D45-43C8-D078BF11F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3693D05-8777-804D-30C4-0D8F6E8799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49B81-DA33-4CDE-8F01-6779622F62C5}" type="datetimeFigureOut">
              <a:rPr lang="zh-TW" altLang="en-US" smtClean="0"/>
              <a:t>2025/3/2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423702B-6E63-86BF-2A69-EFE7B48E0E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1B96649-345B-F63B-72CC-1EA485622A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D781C-160A-4B9A-9A8D-4F9C1F3DBD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7793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6E65284-EF5E-5FCE-62FD-126D1768D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344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2272CDD-AA90-2E2F-FB89-14C153A61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016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0F01E3BF-C043-609D-D0D2-AB27BB138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336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3ECA116-B222-4042-55E0-3E28845D1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23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7501DEC9-A0CD-BA01-17EE-2B63AE794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11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D79407E-A679-7EA5-F3AB-67E7CE212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468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4D14BC6-6B6E-D9D3-5F3C-FFFB6F55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532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2FA134F-1034-F51D-390D-72913DCAD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95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922D8D04-6490-30BB-0873-B8673B549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482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5F222E12-AEDD-566C-BF0F-8E7B2B7ED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72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131AF2E-BEAD-70F5-DD05-EC6F64D75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17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寬螢幕</PresentationFormat>
  <Paragraphs>0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hunter Chou</dc:creator>
  <cp:lastModifiedBy>hunter Chou</cp:lastModifiedBy>
  <cp:revision>1</cp:revision>
  <dcterms:created xsi:type="dcterms:W3CDTF">2025-03-02T04:43:39Z</dcterms:created>
  <dcterms:modified xsi:type="dcterms:W3CDTF">2025-03-02T04:44:06Z</dcterms:modified>
</cp:coreProperties>
</file>